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0" r:id="rId1"/>
  </p:sldMasterIdLst>
  <p:notesMasterIdLst>
    <p:notesMasterId r:id="rId10"/>
  </p:notesMasterIdLst>
  <p:handoutMasterIdLst>
    <p:handoutMasterId r:id="rId11"/>
  </p:handoutMasterIdLst>
  <p:sldIdLst>
    <p:sldId id="480" r:id="rId2"/>
    <p:sldId id="568" r:id="rId3"/>
    <p:sldId id="588" r:id="rId4"/>
    <p:sldId id="589" r:id="rId5"/>
    <p:sldId id="590" r:id="rId6"/>
    <p:sldId id="591" r:id="rId7"/>
    <p:sldId id="587" r:id="rId8"/>
    <p:sldId id="586" r:id="rId9"/>
  </p:sldIdLst>
  <p:sldSz cx="9906000" cy="6858000" type="A4"/>
  <p:notesSz cx="9929813" cy="6797675"/>
  <p:embeddedFontLst>
    <p:embeddedFont>
      <p:font typeface="Gill Sans MT" panose="020B0502020104020203" pitchFamily="34" charset="0"/>
      <p:regular r:id="rId12"/>
      <p:bold r:id="rId13"/>
      <p:italic r:id="rId14"/>
      <p:boldItalic r:id="rId15"/>
    </p:embeddedFont>
    <p:embeddedFont>
      <p:font typeface="Gill Sans Nova" panose="020B0602020104020203" pitchFamily="34" charset="0"/>
      <p:regular r:id="rId16"/>
      <p:bold r:id="rId17"/>
      <p:italic r:id="rId18"/>
      <p:boldItalic r:id="rId19"/>
    </p:embeddedFont>
    <p:embeddedFont>
      <p:font typeface="HY신명조" panose="02030600000101010101" pitchFamily="18" charset="-127"/>
      <p:regular r:id="rId20"/>
    </p:embeddedFont>
    <p:embeddedFont>
      <p:font typeface="Noto Sans KR" panose="020B0200000000000000" pitchFamily="50" charset="-127"/>
      <p:regular r:id="rId21"/>
      <p:bold r:id="rId22"/>
    </p:embeddedFont>
    <p:embeddedFont>
      <p:font typeface="Noto Sans KR Black" panose="020B0200000000000000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함초롬돋움" panose="020B0604000101010101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120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pos="776" userDrawn="1">
          <p15:clr>
            <a:srgbClr val="A4A3A4"/>
          </p15:clr>
        </p15:guide>
        <p15:guide id="7" pos="546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userDrawn="1">
          <p15:clr>
            <a:srgbClr val="A4A3A4"/>
          </p15:clr>
        </p15:guide>
        <p15:guide id="10" pos="171" userDrawn="1">
          <p15:clr>
            <a:srgbClr val="A4A3A4"/>
          </p15:clr>
        </p15:guide>
        <p15:guide id="11" userDrawn="1">
          <p15:clr>
            <a:srgbClr val="A4A3A4"/>
          </p15:clr>
        </p15:guide>
        <p15:guide id="12" pos="6250" userDrawn="1">
          <p15:clr>
            <a:srgbClr val="A4A3A4"/>
          </p15:clr>
        </p15:guide>
        <p15:guide id="13" pos="60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1"/>
    <a:srgbClr val="324D6D"/>
    <a:srgbClr val="898989"/>
    <a:srgbClr val="EF8F2F"/>
    <a:srgbClr val="264365"/>
    <a:srgbClr val="009ED6"/>
    <a:srgbClr val="009999"/>
    <a:srgbClr val="00823B"/>
    <a:srgbClr val="00C0BC"/>
    <a:srgbClr val="00F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80970" autoAdjust="0"/>
  </p:normalViewPr>
  <p:slideViewPr>
    <p:cSldViewPr>
      <p:cViewPr varScale="1">
        <p:scale>
          <a:sx n="88" d="100"/>
          <a:sy n="88" d="100"/>
        </p:scale>
        <p:origin x="1796" y="72"/>
      </p:cViewPr>
      <p:guideLst>
        <p:guide pos="3120"/>
        <p:guide orient="horz" pos="164"/>
        <p:guide pos="776"/>
        <p:guide pos="5460"/>
        <p:guide orient="horz" pos="2160"/>
        <p:guide orient="horz"/>
        <p:guide pos="171"/>
        <p:guide/>
        <p:guide pos="6250"/>
        <p:guide pos="60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4080" y="114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0hyejinpark2@gmail.com" userId="57dbdba82b0d34d6" providerId="LiveId" clId="{0959E531-4528-4E2F-8430-44FFF84D22FD}"/>
    <pc:docChg chg="undo custSel addSld delSld modSld sldOrd">
      <pc:chgData name="0hyejinpark2@gmail.com" userId="57dbdba82b0d34d6" providerId="LiveId" clId="{0959E531-4528-4E2F-8430-44FFF84D22FD}" dt="2025-06-30T10:05:23.015" v="8308" actId="2711"/>
      <pc:docMkLst>
        <pc:docMk/>
      </pc:docMkLst>
      <pc:sldChg chg="addSp delSp modSp mod modNotesTx">
        <pc:chgData name="0hyejinpark2@gmail.com" userId="57dbdba82b0d34d6" providerId="LiveId" clId="{0959E531-4528-4E2F-8430-44FFF84D22FD}" dt="2025-06-30T10:01:15.141" v="8295" actId="20577"/>
        <pc:sldMkLst>
          <pc:docMk/>
          <pc:sldMk cId="2943523753" sldId="480"/>
        </pc:sldMkLst>
        <pc:spChg chg="add mod">
          <ac:chgData name="0hyejinpark2@gmail.com" userId="57dbdba82b0d34d6" providerId="LiveId" clId="{0959E531-4528-4E2F-8430-44FFF84D22FD}" dt="2025-06-25T12:48:21.588" v="4954" actId="20577"/>
          <ac:spMkLst>
            <pc:docMk/>
            <pc:sldMk cId="2943523753" sldId="480"/>
            <ac:spMk id="2" creationId="{B334E92D-90E3-EE4C-24BE-3706B38C7861}"/>
          </ac:spMkLst>
        </pc:spChg>
        <pc:spChg chg="mod">
          <ac:chgData name="0hyejinpark2@gmail.com" userId="57dbdba82b0d34d6" providerId="LiveId" clId="{0959E531-4528-4E2F-8430-44FFF84D22FD}" dt="2025-06-25T12:49:25.788" v="4955" actId="14100"/>
          <ac:spMkLst>
            <pc:docMk/>
            <pc:sldMk cId="2943523753" sldId="480"/>
            <ac:spMk id="7" creationId="{1DADE504-DFB9-B378-FC93-80B553DD49CE}"/>
          </ac:spMkLst>
        </pc:spChg>
      </pc:sldChg>
      <pc:sldChg chg="addSp delSp modSp mod modNotesTx">
        <pc:chgData name="0hyejinpark2@gmail.com" userId="57dbdba82b0d34d6" providerId="LiveId" clId="{0959E531-4528-4E2F-8430-44FFF84D22FD}" dt="2025-06-30T10:01:17.775" v="8296" actId="20577"/>
        <pc:sldMkLst>
          <pc:docMk/>
          <pc:sldMk cId="629496591" sldId="568"/>
        </pc:sldMkLst>
        <pc:spChg chg="mod">
          <ac:chgData name="0hyejinpark2@gmail.com" userId="57dbdba82b0d34d6" providerId="LiveId" clId="{0959E531-4528-4E2F-8430-44FFF84D22FD}" dt="2025-06-25T13:27:40.857" v="5176" actId="20577"/>
          <ac:spMkLst>
            <pc:docMk/>
            <pc:sldMk cId="629496591" sldId="568"/>
            <ac:spMk id="14" creationId="{A5969878-2504-F9FE-021C-4AB8FF0872ED}"/>
          </ac:spMkLst>
        </pc:spChg>
        <pc:graphicFrameChg chg="add mod ord modGraphic">
          <ac:chgData name="0hyejinpark2@gmail.com" userId="57dbdba82b0d34d6" providerId="LiveId" clId="{0959E531-4528-4E2F-8430-44FFF84D22FD}" dt="2025-06-25T11:36:11.419" v="4103" actId="1076"/>
          <ac:graphicFrameMkLst>
            <pc:docMk/>
            <pc:sldMk cId="629496591" sldId="568"/>
            <ac:graphicFrameMk id="7" creationId="{5B8504D0-664C-23DB-6723-0B844C158218}"/>
          </ac:graphicFrameMkLst>
        </pc:graphicFrameChg>
        <pc:picChg chg="add mod ord">
          <ac:chgData name="0hyejinpark2@gmail.com" userId="57dbdba82b0d34d6" providerId="LiveId" clId="{0959E531-4528-4E2F-8430-44FFF84D22FD}" dt="2025-06-25T11:36:11.419" v="4103" actId="1076"/>
          <ac:picMkLst>
            <pc:docMk/>
            <pc:sldMk cId="629496591" sldId="568"/>
            <ac:picMk id="4" creationId="{DEC1FFF9-FD14-6C3C-6888-AFFE514E780A}"/>
          </ac:picMkLst>
        </pc:picChg>
        <pc:picChg chg="add mod">
          <ac:chgData name="0hyejinpark2@gmail.com" userId="57dbdba82b0d34d6" providerId="LiveId" clId="{0959E531-4528-4E2F-8430-44FFF84D22FD}" dt="2025-06-25T13:48:50.653" v="5204" actId="1076"/>
          <ac:picMkLst>
            <pc:docMk/>
            <pc:sldMk cId="629496591" sldId="568"/>
            <ac:picMk id="9" creationId="{1FFF573E-3DBF-8C2F-679F-A86C537D46C2}"/>
          </ac:picMkLst>
        </pc:picChg>
      </pc:sldChg>
      <pc:sldChg chg="addSp delSp modSp del mod modNotesTx">
        <pc:chgData name="0hyejinpark2@gmail.com" userId="57dbdba82b0d34d6" providerId="LiveId" clId="{0959E531-4528-4E2F-8430-44FFF84D22FD}" dt="2025-06-25T11:08:33.257" v="3082" actId="2696"/>
        <pc:sldMkLst>
          <pc:docMk/>
          <pc:sldMk cId="2414672458" sldId="579"/>
        </pc:sldMkLst>
      </pc:sldChg>
      <pc:sldChg chg="addSp delSp modSp del mod ord modNotesTx">
        <pc:chgData name="0hyejinpark2@gmail.com" userId="57dbdba82b0d34d6" providerId="LiveId" clId="{0959E531-4528-4E2F-8430-44FFF84D22FD}" dt="2025-06-25T12:28:00.329" v="4691" actId="47"/>
        <pc:sldMkLst>
          <pc:docMk/>
          <pc:sldMk cId="2613493298" sldId="581"/>
        </pc:sldMkLst>
      </pc:sldChg>
      <pc:sldChg chg="addSp delSp modSp del mod modNotesTx">
        <pc:chgData name="0hyejinpark2@gmail.com" userId="57dbdba82b0d34d6" providerId="LiveId" clId="{0959E531-4528-4E2F-8430-44FFF84D22FD}" dt="2025-06-25T03:06:39.808" v="1624" actId="2696"/>
        <pc:sldMkLst>
          <pc:docMk/>
          <pc:sldMk cId="1876893377" sldId="582"/>
        </pc:sldMkLst>
      </pc:sldChg>
      <pc:sldChg chg="addSp delSp modSp del mod ord modNotesTx">
        <pc:chgData name="0hyejinpark2@gmail.com" userId="57dbdba82b0d34d6" providerId="LiveId" clId="{0959E531-4528-4E2F-8430-44FFF84D22FD}" dt="2025-06-25T12:28:02.196" v="4692" actId="47"/>
        <pc:sldMkLst>
          <pc:docMk/>
          <pc:sldMk cId="1890386013" sldId="583"/>
        </pc:sldMkLst>
      </pc:sldChg>
      <pc:sldChg chg="addSp delSp modSp del mod modNotesTx">
        <pc:chgData name="0hyejinpark2@gmail.com" userId="57dbdba82b0d34d6" providerId="LiveId" clId="{0959E531-4528-4E2F-8430-44FFF84D22FD}" dt="2025-06-25T12:27:50.157" v="4686" actId="47"/>
        <pc:sldMkLst>
          <pc:docMk/>
          <pc:sldMk cId="3427408533" sldId="585"/>
        </pc:sldMkLst>
      </pc:sldChg>
      <pc:sldChg chg="addSp delSp modSp mod modNotesTx">
        <pc:chgData name="0hyejinpark2@gmail.com" userId="57dbdba82b0d34d6" providerId="LiveId" clId="{0959E531-4528-4E2F-8430-44FFF84D22FD}" dt="2025-06-30T10:01:33.471" v="8302" actId="20577"/>
        <pc:sldMkLst>
          <pc:docMk/>
          <pc:sldMk cId="2855384646" sldId="586"/>
        </pc:sldMkLst>
        <pc:spChg chg="mod">
          <ac:chgData name="0hyejinpark2@gmail.com" userId="57dbdba82b0d34d6" providerId="LiveId" clId="{0959E531-4528-4E2F-8430-44FFF84D22FD}" dt="2025-06-25T12:46:13.111" v="4914" actId="20577"/>
          <ac:spMkLst>
            <pc:docMk/>
            <pc:sldMk cId="2855384646" sldId="586"/>
            <ac:spMk id="3" creationId="{122AC298-4CD9-E941-D440-851BBB532007}"/>
          </ac:spMkLst>
        </pc:spChg>
        <pc:spChg chg="add del">
          <ac:chgData name="0hyejinpark2@gmail.com" userId="57dbdba82b0d34d6" providerId="LiveId" clId="{0959E531-4528-4E2F-8430-44FFF84D22FD}" dt="2025-06-30T06:12:01.484" v="7976" actId="22"/>
          <ac:spMkLst>
            <pc:docMk/>
            <pc:sldMk cId="2855384646" sldId="586"/>
            <ac:spMk id="5" creationId="{B4B8845D-DB97-90AD-8F5D-0FDB79AED6B9}"/>
          </ac:spMkLst>
        </pc:spChg>
      </pc:sldChg>
      <pc:sldChg chg="addSp delSp modSp add mod modNotesTx">
        <pc:chgData name="0hyejinpark2@gmail.com" userId="57dbdba82b0d34d6" providerId="LiveId" clId="{0959E531-4528-4E2F-8430-44FFF84D22FD}" dt="2025-06-30T10:01:30.020" v="8301" actId="20577"/>
        <pc:sldMkLst>
          <pc:docMk/>
          <pc:sldMk cId="2363927300" sldId="587"/>
        </pc:sldMkLst>
        <pc:spChg chg="mod">
          <ac:chgData name="0hyejinpark2@gmail.com" userId="57dbdba82b0d34d6" providerId="LiveId" clId="{0959E531-4528-4E2F-8430-44FFF84D22FD}" dt="2025-06-25T03:19:00.933" v="2275"/>
          <ac:spMkLst>
            <pc:docMk/>
            <pc:sldMk cId="2363927300" sldId="587"/>
            <ac:spMk id="2" creationId="{37BC3836-8AD0-8EB5-0AF2-F7CCE66BAEB1}"/>
          </ac:spMkLst>
        </pc:spChg>
        <pc:spChg chg="mod">
          <ac:chgData name="0hyejinpark2@gmail.com" userId="57dbdba82b0d34d6" providerId="LiveId" clId="{0959E531-4528-4E2F-8430-44FFF84D22FD}" dt="2025-06-25T12:44:41.029" v="4895" actId="20577"/>
          <ac:spMkLst>
            <pc:docMk/>
            <pc:sldMk cId="2363927300" sldId="587"/>
            <ac:spMk id="3" creationId="{4032E262-9AFC-A973-F77D-117B5B011169}"/>
          </ac:spMkLst>
        </pc:spChg>
        <pc:picChg chg="add mod">
          <ac:chgData name="0hyejinpark2@gmail.com" userId="57dbdba82b0d34d6" providerId="LiveId" clId="{0959E531-4528-4E2F-8430-44FFF84D22FD}" dt="2025-06-25T12:45:10.120" v="4899" actId="14100"/>
          <ac:picMkLst>
            <pc:docMk/>
            <pc:sldMk cId="2363927300" sldId="587"/>
            <ac:picMk id="5" creationId="{5598EFD4-A6D7-CEC5-9507-2949971A9338}"/>
          </ac:picMkLst>
        </pc:picChg>
        <pc:picChg chg="add mod">
          <ac:chgData name="0hyejinpark2@gmail.com" userId="57dbdba82b0d34d6" providerId="LiveId" clId="{0959E531-4528-4E2F-8430-44FFF84D22FD}" dt="2025-06-25T12:44:52.487" v="4897" actId="1076"/>
          <ac:picMkLst>
            <pc:docMk/>
            <pc:sldMk cId="2363927300" sldId="587"/>
            <ac:picMk id="6" creationId="{CA2092DC-5B4F-AE83-8FE1-1FAD01E7DFC5}"/>
          </ac:picMkLst>
        </pc:picChg>
      </pc:sldChg>
      <pc:sldChg chg="addSp modSp add mod modNotesTx">
        <pc:chgData name="0hyejinpark2@gmail.com" userId="57dbdba82b0d34d6" providerId="LiveId" clId="{0959E531-4528-4E2F-8430-44FFF84D22FD}" dt="2025-06-30T10:05:23.015" v="8308" actId="2711"/>
        <pc:sldMkLst>
          <pc:docMk/>
          <pc:sldMk cId="2006692721" sldId="588"/>
        </pc:sldMkLst>
        <pc:spChg chg="add mod">
          <ac:chgData name="0hyejinpark2@gmail.com" userId="57dbdba82b0d34d6" providerId="LiveId" clId="{0959E531-4528-4E2F-8430-44FFF84D22FD}" dt="2025-06-30T10:05:23.015" v="8308" actId="2711"/>
          <ac:spMkLst>
            <pc:docMk/>
            <pc:sldMk cId="2006692721" sldId="588"/>
            <ac:spMk id="5" creationId="{60E5BA25-A960-4766-4938-657CC6576E73}"/>
          </ac:spMkLst>
        </pc:spChg>
        <pc:spChg chg="mod">
          <ac:chgData name="0hyejinpark2@gmail.com" userId="57dbdba82b0d34d6" providerId="LiveId" clId="{0959E531-4528-4E2F-8430-44FFF84D22FD}" dt="2025-06-25T12:55:08.364" v="4963" actId="20577"/>
          <ac:spMkLst>
            <pc:docMk/>
            <pc:sldMk cId="2006692721" sldId="588"/>
            <ac:spMk id="14" creationId="{54A90AAE-D82A-8A71-7F30-300CDD020D59}"/>
          </ac:spMkLst>
        </pc:spChg>
        <pc:picChg chg="add mod">
          <ac:chgData name="0hyejinpark2@gmail.com" userId="57dbdba82b0d34d6" providerId="LiveId" clId="{0959E531-4528-4E2F-8430-44FFF84D22FD}" dt="2025-06-25T11:32:29.988" v="4004" actId="1076"/>
          <ac:picMkLst>
            <pc:docMk/>
            <pc:sldMk cId="2006692721" sldId="588"/>
            <ac:picMk id="3" creationId="{CE1866C3-CA45-D022-8526-F92B1E3A03FB}"/>
          </ac:picMkLst>
        </pc:picChg>
      </pc:sldChg>
      <pc:sldChg chg="addSp delSp modSp add mod modNotesTx">
        <pc:chgData name="0hyejinpark2@gmail.com" userId="57dbdba82b0d34d6" providerId="LiveId" clId="{0959E531-4528-4E2F-8430-44FFF84D22FD}" dt="2025-06-30T10:01:22.927" v="8298" actId="20577"/>
        <pc:sldMkLst>
          <pc:docMk/>
          <pc:sldMk cId="498657316" sldId="589"/>
        </pc:sldMkLst>
        <pc:spChg chg="mod">
          <ac:chgData name="0hyejinpark2@gmail.com" userId="57dbdba82b0d34d6" providerId="LiveId" clId="{0959E531-4528-4E2F-8430-44FFF84D22FD}" dt="2025-06-25T11:51:13.526" v="4236" actId="20577"/>
          <ac:spMkLst>
            <pc:docMk/>
            <pc:sldMk cId="498657316" sldId="589"/>
            <ac:spMk id="2" creationId="{F7641D13-91CB-767A-81F2-4319DD5E48C0}"/>
          </ac:spMkLst>
        </pc:spChg>
        <pc:spChg chg="add mod">
          <ac:chgData name="0hyejinpark2@gmail.com" userId="57dbdba82b0d34d6" providerId="LiveId" clId="{0959E531-4528-4E2F-8430-44FFF84D22FD}" dt="2025-06-25T11:46:47.763" v="4158" actId="14100"/>
          <ac:spMkLst>
            <pc:docMk/>
            <pc:sldMk cId="498657316" sldId="589"/>
            <ac:spMk id="6" creationId="{4B5AB324-9B9D-E6EA-B093-EB8E8F455033}"/>
          </ac:spMkLst>
        </pc:spChg>
        <pc:spChg chg="add mod">
          <ac:chgData name="0hyejinpark2@gmail.com" userId="57dbdba82b0d34d6" providerId="LiveId" clId="{0959E531-4528-4E2F-8430-44FFF84D22FD}" dt="2025-06-25T11:45:38.538" v="4151" actId="20577"/>
          <ac:spMkLst>
            <pc:docMk/>
            <pc:sldMk cId="498657316" sldId="589"/>
            <ac:spMk id="9" creationId="{4BB245C1-B968-E6A3-561D-7F45011DA8CC}"/>
          </ac:spMkLst>
        </pc:spChg>
        <pc:spChg chg="add mod">
          <ac:chgData name="0hyejinpark2@gmail.com" userId="57dbdba82b0d34d6" providerId="LiveId" clId="{0959E531-4528-4E2F-8430-44FFF84D22FD}" dt="2025-06-25T11:48:20.536" v="4174" actId="1076"/>
          <ac:spMkLst>
            <pc:docMk/>
            <pc:sldMk cId="498657316" sldId="589"/>
            <ac:spMk id="20" creationId="{05FD7864-51C0-290B-1F5C-242207F59DE4}"/>
          </ac:spMkLst>
        </pc:spChg>
        <pc:spChg chg="add mod">
          <ac:chgData name="0hyejinpark2@gmail.com" userId="57dbdba82b0d34d6" providerId="LiveId" clId="{0959E531-4528-4E2F-8430-44FFF84D22FD}" dt="2025-06-25T11:50:06.479" v="4218" actId="1076"/>
          <ac:spMkLst>
            <pc:docMk/>
            <pc:sldMk cId="498657316" sldId="589"/>
            <ac:spMk id="21" creationId="{FE70821F-6AAE-C787-4F9B-89F8D9F892B6}"/>
          </ac:spMkLst>
        </pc:spChg>
        <pc:spChg chg="add mod">
          <ac:chgData name="0hyejinpark2@gmail.com" userId="57dbdba82b0d34d6" providerId="LiveId" clId="{0959E531-4528-4E2F-8430-44FFF84D22FD}" dt="2025-06-25T11:50:10.904" v="4219" actId="571"/>
          <ac:spMkLst>
            <pc:docMk/>
            <pc:sldMk cId="498657316" sldId="589"/>
            <ac:spMk id="22" creationId="{F2760CD3-2B48-4FC7-AA51-C84B98B2844B}"/>
          </ac:spMkLst>
        </pc:spChg>
        <pc:spChg chg="add mod">
          <ac:chgData name="0hyejinpark2@gmail.com" userId="57dbdba82b0d34d6" providerId="LiveId" clId="{0959E531-4528-4E2F-8430-44FFF84D22FD}" dt="2025-06-25T11:50:16.182" v="4222" actId="14100"/>
          <ac:spMkLst>
            <pc:docMk/>
            <pc:sldMk cId="498657316" sldId="589"/>
            <ac:spMk id="23" creationId="{708252F7-6306-259B-23F5-5F5328EDA2A7}"/>
          </ac:spMkLst>
        </pc:spChg>
        <pc:spChg chg="add mod">
          <ac:chgData name="0hyejinpark2@gmail.com" userId="57dbdba82b0d34d6" providerId="LiveId" clId="{0959E531-4528-4E2F-8430-44FFF84D22FD}" dt="2025-06-25T11:50:18.184" v="4223" actId="571"/>
          <ac:spMkLst>
            <pc:docMk/>
            <pc:sldMk cId="498657316" sldId="589"/>
            <ac:spMk id="24" creationId="{FF53AB66-1D41-B015-B9AB-5488CE30CED2}"/>
          </ac:spMkLst>
        </pc:spChg>
        <pc:picChg chg="add mod modCrop">
          <ac:chgData name="0hyejinpark2@gmail.com" userId="57dbdba82b0d34d6" providerId="LiveId" clId="{0959E531-4528-4E2F-8430-44FFF84D22FD}" dt="2025-06-25T11:47:09.543" v="4162" actId="1076"/>
          <ac:picMkLst>
            <pc:docMk/>
            <pc:sldMk cId="498657316" sldId="589"/>
            <ac:picMk id="4" creationId="{64EE75FC-DBF9-56D1-E172-1E7171BD205A}"/>
          </ac:picMkLst>
        </pc:picChg>
        <pc:picChg chg="mod">
          <ac:chgData name="0hyejinpark2@gmail.com" userId="57dbdba82b0d34d6" providerId="LiveId" clId="{0959E531-4528-4E2F-8430-44FFF84D22FD}" dt="2025-06-25T11:50:34.111" v="4225" actId="692"/>
          <ac:picMkLst>
            <pc:docMk/>
            <pc:sldMk cId="498657316" sldId="589"/>
            <ac:picMk id="5" creationId="{307FAE70-8163-BCC8-4184-744DC1EBCBFC}"/>
          </ac:picMkLst>
        </pc:picChg>
        <pc:cxnChg chg="add mod">
          <ac:chgData name="0hyejinpark2@gmail.com" userId="57dbdba82b0d34d6" providerId="LiveId" clId="{0959E531-4528-4E2F-8430-44FFF84D22FD}" dt="2025-06-25T11:47:18.495" v="4165" actId="14100"/>
          <ac:cxnSpMkLst>
            <pc:docMk/>
            <pc:sldMk cId="498657316" sldId="589"/>
            <ac:cxnSpMk id="8" creationId="{7799F2DA-BA64-5C04-7345-245EE905B84F}"/>
          </ac:cxnSpMkLst>
        </pc:cxnChg>
      </pc:sldChg>
      <pc:sldChg chg="delSp modSp add mod modNotesTx">
        <pc:chgData name="0hyejinpark2@gmail.com" userId="57dbdba82b0d34d6" providerId="LiveId" clId="{0959E531-4528-4E2F-8430-44FFF84D22FD}" dt="2025-06-30T10:01:25.404" v="8299" actId="20577"/>
        <pc:sldMkLst>
          <pc:docMk/>
          <pc:sldMk cId="3735273027" sldId="590"/>
        </pc:sldMkLst>
        <pc:spChg chg="mod">
          <ac:chgData name="0hyejinpark2@gmail.com" userId="57dbdba82b0d34d6" providerId="LiveId" clId="{0959E531-4528-4E2F-8430-44FFF84D22FD}" dt="2025-06-25T11:56:47.542" v="4263" actId="14100"/>
          <ac:spMkLst>
            <pc:docMk/>
            <pc:sldMk cId="3735273027" sldId="590"/>
            <ac:spMk id="6" creationId="{5EA8BCB7-738E-3315-B045-EEE31252E6A9}"/>
          </ac:spMkLst>
        </pc:spChg>
        <pc:spChg chg="mod">
          <ac:chgData name="0hyejinpark2@gmail.com" userId="57dbdba82b0d34d6" providerId="LiveId" clId="{0959E531-4528-4E2F-8430-44FFF84D22FD}" dt="2025-06-25T11:55:24.945" v="4254"/>
          <ac:spMkLst>
            <pc:docMk/>
            <pc:sldMk cId="3735273027" sldId="590"/>
            <ac:spMk id="9" creationId="{606810A8-A8C2-22DD-12B3-3936D26D9335}"/>
          </ac:spMkLst>
        </pc:spChg>
        <pc:spChg chg="mod">
          <ac:chgData name="0hyejinpark2@gmail.com" userId="57dbdba82b0d34d6" providerId="LiveId" clId="{0959E531-4528-4E2F-8430-44FFF84D22FD}" dt="2025-06-25T11:55:05.595" v="4251" actId="1076"/>
          <ac:spMkLst>
            <pc:docMk/>
            <pc:sldMk cId="3735273027" sldId="590"/>
            <ac:spMk id="20" creationId="{7F1F541D-891F-94FB-3189-400DECF5F086}"/>
          </ac:spMkLst>
        </pc:spChg>
        <pc:spChg chg="mod">
          <ac:chgData name="0hyejinpark2@gmail.com" userId="57dbdba82b0d34d6" providerId="LiveId" clId="{0959E531-4528-4E2F-8430-44FFF84D22FD}" dt="2025-06-25T11:55:09.522" v="4253" actId="14100"/>
          <ac:spMkLst>
            <pc:docMk/>
            <pc:sldMk cId="3735273027" sldId="590"/>
            <ac:spMk id="22" creationId="{1923E03C-40E0-B1E2-0CF8-3AC6CF4DD1A8}"/>
          </ac:spMkLst>
        </pc:spChg>
        <pc:picChg chg="mod modCrop">
          <ac:chgData name="0hyejinpark2@gmail.com" userId="57dbdba82b0d34d6" providerId="LiveId" clId="{0959E531-4528-4E2F-8430-44FFF84D22FD}" dt="2025-06-25T11:56:40.641" v="4261" actId="1076"/>
          <ac:picMkLst>
            <pc:docMk/>
            <pc:sldMk cId="3735273027" sldId="590"/>
            <ac:picMk id="4" creationId="{3E1CE0FD-AF6E-38D0-3FAB-1E424500EE30}"/>
          </ac:picMkLst>
        </pc:picChg>
        <pc:cxnChg chg="mod">
          <ac:chgData name="0hyejinpark2@gmail.com" userId="57dbdba82b0d34d6" providerId="LiveId" clId="{0959E531-4528-4E2F-8430-44FFF84D22FD}" dt="2025-06-25T11:56:47.542" v="4263" actId="14100"/>
          <ac:cxnSpMkLst>
            <pc:docMk/>
            <pc:sldMk cId="3735273027" sldId="590"/>
            <ac:cxnSpMk id="8" creationId="{50F1E45C-65E1-B9D5-0DCD-6D124DE71E99}"/>
          </ac:cxnSpMkLst>
        </pc:cxnChg>
      </pc:sldChg>
      <pc:sldChg chg="addSp delSp modSp add mod modNotesTx">
        <pc:chgData name="0hyejinpark2@gmail.com" userId="57dbdba82b0d34d6" providerId="LiveId" clId="{0959E531-4528-4E2F-8430-44FFF84D22FD}" dt="2025-06-30T10:01:27.459" v="8300" actId="20577"/>
        <pc:sldMkLst>
          <pc:docMk/>
          <pc:sldMk cId="474434874" sldId="591"/>
        </pc:sldMkLst>
        <pc:spChg chg="mod">
          <ac:chgData name="0hyejinpark2@gmail.com" userId="57dbdba82b0d34d6" providerId="LiveId" clId="{0959E531-4528-4E2F-8430-44FFF84D22FD}" dt="2025-06-25T12:33:27.775" v="4700" actId="20577"/>
          <ac:spMkLst>
            <pc:docMk/>
            <pc:sldMk cId="474434874" sldId="591"/>
            <ac:spMk id="3" creationId="{4BE2B66F-CC47-3E04-ACC9-54DADF874C3F}"/>
          </ac:spMkLst>
        </pc:spChg>
        <pc:spChg chg="add mod">
          <ac:chgData name="0hyejinpark2@gmail.com" userId="57dbdba82b0d34d6" providerId="LiveId" clId="{0959E531-4528-4E2F-8430-44FFF84D22FD}" dt="2025-06-25T12:42:03.384" v="4893" actId="1076"/>
          <ac:spMkLst>
            <pc:docMk/>
            <pc:sldMk cId="474434874" sldId="591"/>
            <ac:spMk id="5" creationId="{812E56B8-1D80-9DA1-E494-831D7EC7571B}"/>
          </ac:spMkLst>
        </pc:spChg>
        <pc:spChg chg="add mod">
          <ac:chgData name="0hyejinpark2@gmail.com" userId="57dbdba82b0d34d6" providerId="LiveId" clId="{0959E531-4528-4E2F-8430-44FFF84D22FD}" dt="2025-06-25T12:41:41.985" v="4892" actId="1076"/>
          <ac:spMkLst>
            <pc:docMk/>
            <pc:sldMk cId="474434874" sldId="591"/>
            <ac:spMk id="9" creationId="{6E578454-1DA7-CF14-8D74-B8BDADCF0033}"/>
          </ac:spMkLst>
        </pc:spChg>
        <pc:spChg chg="mod">
          <ac:chgData name="0hyejinpark2@gmail.com" userId="57dbdba82b0d34d6" providerId="LiveId" clId="{0959E531-4528-4E2F-8430-44FFF84D22FD}" dt="2025-06-25T12:33:33.189" v="4701" actId="1076"/>
          <ac:spMkLst>
            <pc:docMk/>
            <pc:sldMk cId="474434874" sldId="591"/>
            <ac:spMk id="19" creationId="{B3CB43AE-42B0-EDF4-0512-66A91C895BAD}"/>
          </ac:spMkLst>
        </pc:spChg>
        <pc:spChg chg="mod">
          <ac:chgData name="0hyejinpark2@gmail.com" userId="57dbdba82b0d34d6" providerId="LiveId" clId="{0959E531-4528-4E2F-8430-44FFF84D22FD}" dt="2025-06-25T12:33:33.189" v="4701" actId="1076"/>
          <ac:spMkLst>
            <pc:docMk/>
            <pc:sldMk cId="474434874" sldId="591"/>
            <ac:spMk id="22" creationId="{89D9BB43-EF5D-BAB1-74FE-0B9264F9361C}"/>
          </ac:spMkLst>
        </pc:spChg>
        <pc:spChg chg="mod">
          <ac:chgData name="0hyejinpark2@gmail.com" userId="57dbdba82b0d34d6" providerId="LiveId" clId="{0959E531-4528-4E2F-8430-44FFF84D22FD}" dt="2025-06-25T12:33:33.189" v="4701" actId="1076"/>
          <ac:spMkLst>
            <pc:docMk/>
            <pc:sldMk cId="474434874" sldId="591"/>
            <ac:spMk id="23" creationId="{E84CD3BE-A138-19FE-F627-9F47CADA9C94}"/>
          </ac:spMkLst>
        </pc:spChg>
        <pc:spChg chg="mod">
          <ac:chgData name="0hyejinpark2@gmail.com" userId="57dbdba82b0d34d6" providerId="LiveId" clId="{0959E531-4528-4E2F-8430-44FFF84D22FD}" dt="2025-06-25T12:33:33.189" v="4701" actId="1076"/>
          <ac:spMkLst>
            <pc:docMk/>
            <pc:sldMk cId="474434874" sldId="591"/>
            <ac:spMk id="34" creationId="{6E63C8B3-F1FE-CE92-2228-F193F7E603CA}"/>
          </ac:spMkLst>
        </pc:spChg>
        <pc:picChg chg="add mod">
          <ac:chgData name="0hyejinpark2@gmail.com" userId="57dbdba82b0d34d6" providerId="LiveId" clId="{0959E531-4528-4E2F-8430-44FFF84D22FD}" dt="2025-06-25T12:41:37.440" v="4891" actId="1076"/>
          <ac:picMkLst>
            <pc:docMk/>
            <pc:sldMk cId="474434874" sldId="591"/>
            <ac:picMk id="4" creationId="{C3018EAF-065D-91F6-1362-75700378BE67}"/>
          </ac:picMkLst>
        </pc:picChg>
        <pc:picChg chg="mod">
          <ac:chgData name="0hyejinpark2@gmail.com" userId="57dbdba82b0d34d6" providerId="LiveId" clId="{0959E531-4528-4E2F-8430-44FFF84D22FD}" dt="2025-06-25T12:33:33.189" v="4701" actId="1076"/>
          <ac:picMkLst>
            <pc:docMk/>
            <pc:sldMk cId="474434874" sldId="591"/>
            <ac:picMk id="13" creationId="{18F04D8C-448A-EF44-A56F-9CEE0958EB88}"/>
          </ac:picMkLst>
        </pc:picChg>
        <pc:picChg chg="mod">
          <ac:chgData name="0hyejinpark2@gmail.com" userId="57dbdba82b0d34d6" providerId="LiveId" clId="{0959E531-4528-4E2F-8430-44FFF84D22FD}" dt="2025-06-25T12:33:33.189" v="4701" actId="1076"/>
          <ac:picMkLst>
            <pc:docMk/>
            <pc:sldMk cId="474434874" sldId="591"/>
            <ac:picMk id="14" creationId="{25E0369B-77CC-6484-B1DA-8D78A2EB1A17}"/>
          </ac:picMkLst>
        </pc:picChg>
        <pc:picChg chg="mod">
          <ac:chgData name="0hyejinpark2@gmail.com" userId="57dbdba82b0d34d6" providerId="LiveId" clId="{0959E531-4528-4E2F-8430-44FFF84D22FD}" dt="2025-06-25T12:33:33.189" v="4701" actId="1076"/>
          <ac:picMkLst>
            <pc:docMk/>
            <pc:sldMk cId="474434874" sldId="591"/>
            <ac:picMk id="17" creationId="{8F94E1D4-38BA-AC00-A57F-63381FC3717C}"/>
          </ac:picMkLst>
        </pc:picChg>
        <pc:picChg chg="mod">
          <ac:chgData name="0hyejinpark2@gmail.com" userId="57dbdba82b0d34d6" providerId="LiveId" clId="{0959E531-4528-4E2F-8430-44FFF84D22FD}" dt="2025-06-25T12:33:33.189" v="4701" actId="1076"/>
          <ac:picMkLst>
            <pc:docMk/>
            <pc:sldMk cId="474434874" sldId="591"/>
            <ac:picMk id="29" creationId="{5F601B16-16FE-A761-9251-F75C495DC703}"/>
          </ac:picMkLst>
        </pc:picChg>
        <pc:picChg chg="mod">
          <ac:chgData name="0hyejinpark2@gmail.com" userId="57dbdba82b0d34d6" providerId="LiveId" clId="{0959E531-4528-4E2F-8430-44FFF84D22FD}" dt="2025-06-25T12:33:33.189" v="4701" actId="1076"/>
          <ac:picMkLst>
            <pc:docMk/>
            <pc:sldMk cId="474434874" sldId="591"/>
            <ac:picMk id="1026" creationId="{BF0A82AA-8401-8058-1B22-1D38AFAFF566}"/>
          </ac:picMkLst>
        </pc:picChg>
        <pc:picChg chg="mod">
          <ac:chgData name="0hyejinpark2@gmail.com" userId="57dbdba82b0d34d6" providerId="LiveId" clId="{0959E531-4528-4E2F-8430-44FFF84D22FD}" dt="2025-06-25T12:33:33.189" v="4701" actId="1076"/>
          <ac:picMkLst>
            <pc:docMk/>
            <pc:sldMk cId="474434874" sldId="591"/>
            <ac:picMk id="1028" creationId="{65EF67E6-FACA-0DBD-0CFF-389656BA4309}"/>
          </ac:picMkLst>
        </pc:picChg>
      </pc:sldChg>
      <pc:sldChg chg="delSp add del mod">
        <pc:chgData name="0hyejinpark2@gmail.com" userId="57dbdba82b0d34d6" providerId="LiveId" clId="{0959E531-4528-4E2F-8430-44FFF84D22FD}" dt="2025-06-25T12:25:18.038" v="4658" actId="47"/>
        <pc:sldMkLst>
          <pc:docMk/>
          <pc:sldMk cId="3322665278" sldId="591"/>
        </pc:sldMkLst>
      </pc:sldChg>
      <pc:sldChg chg="add del">
        <pc:chgData name="0hyejinpark2@gmail.com" userId="57dbdba82b0d34d6" providerId="LiveId" clId="{0959E531-4528-4E2F-8430-44FFF84D22FD}" dt="2025-06-25T13:33:37.882" v="5198" actId="2696"/>
        <pc:sldMkLst>
          <pc:docMk/>
          <pc:sldMk cId="429992837" sldId="59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4597" y="0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E13BF-BFFB-42BB-BB59-2242504D84BC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4597" y="6456612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D9ECC-A8B4-4BFB-9F52-FEFED605C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30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597" y="0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1254B-8964-4F57-BA27-567E03392278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08350" y="849313"/>
            <a:ext cx="3313113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597" y="6456612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8D633-98C0-43FF-9CFA-EF9A4754A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08350" y="849313"/>
            <a:ext cx="3313113" cy="2293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2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08350" y="849313"/>
            <a:ext cx="3313113" cy="2293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76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F3959-C2E5-0898-BE13-363EA53FA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19B683-49D1-9633-C376-A44593055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308350" y="849313"/>
            <a:ext cx="3313113" cy="229393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971506-4B62-D051-B969-A08AC03C9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4F3212-EC18-124E-6358-F12D037F9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9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4767B-1D14-ECDB-2A6B-B266C29F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932D16-A32F-BD55-DC0F-C83EF0F1D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308350" y="849313"/>
            <a:ext cx="3313113" cy="229393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420031-2525-97C8-2094-F40454A5E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AD0255-5BE7-B445-484A-6DA33AB0E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2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5618B-45B6-F837-1A11-382439375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0163CB-375D-207F-A05E-3F55B9778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308350" y="849313"/>
            <a:ext cx="3313113" cy="229393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103F34-4549-CC58-A010-FC2029977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41AA9D-ED81-5579-A19D-0E3E9390B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30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5ED07-D945-05BF-286D-8D5F51A9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FCEE67-839C-BD15-B3E9-7F41C2BAF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308350" y="849313"/>
            <a:ext cx="3313113" cy="229393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B46EFC-3C9A-0FC8-BBAD-635F00BD3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C0541-F537-8907-557C-0D42D72C0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39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5AB9A-1D84-D5F0-42DF-68A4D3017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5046C5-17D4-6D79-10DF-6E10FCE2A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308350" y="849313"/>
            <a:ext cx="3313113" cy="229393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029B4A-7696-FD04-D259-7C158F3DA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949712-EAFD-1FFC-48EB-E896C4BF2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6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08350" y="849313"/>
            <a:ext cx="3313113" cy="2293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8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096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47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725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5922" y="6384032"/>
            <a:ext cx="1029880" cy="47396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192">
                <a:solidFill>
                  <a:srgbClr val="898989"/>
                </a:solidFill>
                <a:latin typeface="+mn-ea"/>
                <a:ea typeface="+mn-ea"/>
              </a:defRPr>
            </a:lvl1pPr>
          </a:lstStyle>
          <a:p>
            <a:fld id="{E88FB660-CAAA-403E-A2EA-0F19776BEC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8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774">
          <p15:clr>
            <a:srgbClr val="FBAE40"/>
          </p15:clr>
        </p15:guide>
        <p15:guide id="4" pos="54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Eui-Jik\Google 드라이브\개인\CIC LAB\lab_logo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50872"/>
          <a:stretch/>
        </p:blipFill>
        <p:spPr bwMode="auto">
          <a:xfrm>
            <a:off x="1" y="6370881"/>
            <a:ext cx="1440160" cy="487121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3CCB330-101B-7AD9-1B6F-5A5310C754B2}"/>
              </a:ext>
            </a:extLst>
          </p:cNvPr>
          <p:cNvGrpSpPr/>
          <p:nvPr userDrawn="1"/>
        </p:nvGrpSpPr>
        <p:grpSpPr>
          <a:xfrm>
            <a:off x="0" y="0"/>
            <a:ext cx="9906000" cy="700086"/>
            <a:chOff x="0" y="1465534"/>
            <a:chExt cx="12192000" cy="70008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AA18478-3742-2AAC-2B89-CEFA3F55FC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3" t="27804" r="11903" b="62125"/>
            <a:stretch/>
          </p:blipFill>
          <p:spPr bwMode="auto">
            <a:xfrm flipH="1">
              <a:off x="0" y="1474778"/>
              <a:ext cx="12192000" cy="69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327880-9062-924C-B32A-C574638DE00C}"/>
                </a:ext>
              </a:extLst>
            </p:cNvPr>
            <p:cNvSpPr/>
            <p:nvPr/>
          </p:nvSpPr>
          <p:spPr>
            <a:xfrm>
              <a:off x="0" y="1465534"/>
              <a:ext cx="12192000" cy="70008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10000"/>
                    <a:alpha val="80000"/>
                  </a:schemeClr>
                </a:gs>
                <a:gs pos="100000">
                  <a:schemeClr val="bg2">
                    <a:lumMod val="10000"/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15178" y="107623"/>
            <a:ext cx="4737822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  <a:effectLst/>
                <a:latin typeface="Gill Sans Nova" panose="020B0602020104020203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Slide main title  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857251"/>
            <a:ext cx="9601200" cy="552678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264365"/>
                </a:solidFill>
                <a:latin typeface="+mj-ea"/>
                <a:ea typeface="+mj-ea"/>
              </a:defRPr>
            </a:lvl1pPr>
            <a:lvl2pPr marL="742927" indent="-247642">
              <a:buFont typeface="함초롬돋움" panose="020B0504000101010101" pitchFamily="50" charset="-127"/>
              <a:buChar char="—"/>
              <a:defRPr sz="2000">
                <a:solidFill>
                  <a:srgbClr val="264365"/>
                </a:solidFill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1800">
                <a:solidFill>
                  <a:srgbClr val="264365"/>
                </a:solidFill>
                <a:latin typeface="+mj-ea"/>
                <a:ea typeface="+mj-ea"/>
              </a:defRPr>
            </a:lvl3pPr>
            <a:lvl4pPr marL="1733497" indent="-247642">
              <a:buFont typeface="Wingdings" panose="05000000000000000000" pitchFamily="2" charset="2"/>
              <a:buChar char="§"/>
              <a:defRPr sz="1600">
                <a:solidFill>
                  <a:srgbClr val="264365"/>
                </a:solidFill>
                <a:latin typeface="+mj-ea"/>
                <a:ea typeface="+mj-ea"/>
              </a:defRPr>
            </a:lvl4pPr>
            <a:lvl5pPr marL="2228781" indent="-247642">
              <a:buFont typeface="함초롬돋움" panose="020B0504000101010101" pitchFamily="50" charset="-127"/>
              <a:buChar char="»"/>
              <a:defRPr sz="1600">
                <a:solidFill>
                  <a:srgbClr val="264365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55922" y="6384032"/>
            <a:ext cx="1029880" cy="473968"/>
          </a:xfrm>
          <a:prstGeom prst="rect">
            <a:avLst/>
          </a:prstGeom>
        </p:spPr>
        <p:txBody>
          <a:bodyPr vert="horz" wrap="square" lIns="99060" tIns="49530" rIns="99060" bIns="4953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1" latinLnBrk="0" hangingPunct="1">
              <a:defRPr kumimoji="0" sz="1100" kern="1200">
                <a:solidFill>
                  <a:srgbClr val="898989"/>
                </a:solidFill>
                <a:latin typeface="Calibri" pitchFamily="34" charset="0"/>
                <a:ea typeface="굴림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E88FB660-CAAA-403E-A2EA-0F19776BEC08}" type="slidenum">
              <a:rPr lang="ko-KR" altLang="en-US" sz="1190" b="0" kern="1200" smtClean="0">
                <a:solidFill>
                  <a:srgbClr val="898989"/>
                </a:solidFill>
                <a:effectLst/>
                <a:latin typeface="Gill Sans MT" panose="020B0502020104020203" pitchFamily="34" charset="0"/>
                <a:ea typeface="+mn-ea"/>
                <a:cs typeface="Tahoma" panose="020B0604030504040204" pitchFamily="34" charset="0"/>
              </a:rPr>
              <a:pPr marL="0" lvl="0" indent="0" algn="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‹#›</a:t>
            </a:fld>
            <a:endParaRPr lang="ko-KR" altLang="en-US" sz="1190" b="0" kern="1200" dirty="0">
              <a:solidFill>
                <a:srgbClr val="898989"/>
              </a:solidFill>
              <a:effectLst/>
              <a:latin typeface="Gill Sans MT" panose="020B0502020104020203" pitchFamily="34" charset="0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386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774">
          <p15:clr>
            <a:srgbClr val="FBAE40"/>
          </p15:clr>
        </p15:guide>
        <p15:guide id="4" pos="54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917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4231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769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5594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4781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6910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9457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2775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4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5.svg"/><Relationship Id="rId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9E3CB9-5C88-411B-BAD5-C3A76B378CD1}"/>
              </a:ext>
            </a:extLst>
          </p:cNvPr>
          <p:cNvGrpSpPr/>
          <p:nvPr/>
        </p:nvGrpSpPr>
        <p:grpSpPr>
          <a:xfrm>
            <a:off x="-2453" y="0"/>
            <a:ext cx="9908453" cy="6862963"/>
            <a:chOff x="-2453" y="0"/>
            <a:chExt cx="9908453" cy="686296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E9A7BA0-CBC3-C22F-C5E2-E9D6A616E854}"/>
                </a:ext>
              </a:extLst>
            </p:cNvPr>
            <p:cNvGrpSpPr/>
            <p:nvPr/>
          </p:nvGrpSpPr>
          <p:grpSpPr>
            <a:xfrm>
              <a:off x="-3" y="419601"/>
              <a:ext cx="9906001" cy="6042795"/>
              <a:chOff x="3099144" y="-3027"/>
              <a:chExt cx="11322789" cy="6907053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CB2CC0B0-7D2B-B814-EC77-F65C876BB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65" r="12673" b="-383"/>
              <a:stretch/>
            </p:blipFill>
            <p:spPr bwMode="auto">
              <a:xfrm flipH="1">
                <a:off x="3099144" y="-1586"/>
                <a:ext cx="11322789" cy="6885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C5CD155-37D8-75CB-A1C9-A06B97D81368}"/>
                  </a:ext>
                </a:extLst>
              </p:cNvPr>
              <p:cNvSpPr/>
              <p:nvPr/>
            </p:nvSpPr>
            <p:spPr>
              <a:xfrm>
                <a:off x="3099147" y="-3027"/>
                <a:ext cx="11316880" cy="6907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FB11B26-5A6F-E2D4-559A-F5E28FF11EE3}"/>
                </a:ext>
              </a:extLst>
            </p:cNvPr>
            <p:cNvGrpSpPr/>
            <p:nvPr/>
          </p:nvGrpSpPr>
          <p:grpSpPr>
            <a:xfrm>
              <a:off x="-2452" y="0"/>
              <a:ext cx="9908452" cy="412893"/>
              <a:chOff x="5169" y="54516"/>
              <a:chExt cx="9908452" cy="412893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69A906E-BF97-838C-682E-E2A24515C086}"/>
                  </a:ext>
                </a:extLst>
              </p:cNvPr>
              <p:cNvSpPr/>
              <p:nvPr/>
            </p:nvSpPr>
            <p:spPr>
              <a:xfrm>
                <a:off x="5169" y="54516"/>
                <a:ext cx="9908452" cy="4128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Picture 4" descr="글로벌교류센터(영문) | Admission | Undergraduate | Apply now &amp; Admission guide">
                <a:extLst>
                  <a:ext uri="{FF2B5EF4-FFF2-40B4-BE49-F238E27FC236}">
                    <a16:creationId xmlns:a16="http://schemas.microsoft.com/office/drawing/2014/main" id="{95229D45-0334-BDFC-B005-2E3B8C0CE8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0801" y="81064"/>
                <a:ext cx="1070238" cy="359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75FEBE3-B96D-CCF8-DC4F-75271132F810}"/>
                </a:ext>
              </a:extLst>
            </p:cNvPr>
            <p:cNvGrpSpPr/>
            <p:nvPr/>
          </p:nvGrpSpPr>
          <p:grpSpPr>
            <a:xfrm>
              <a:off x="-2453" y="6428198"/>
              <a:ext cx="9908453" cy="434765"/>
              <a:chOff x="22364" y="6420958"/>
              <a:chExt cx="9908453" cy="43476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B273ECF-A689-E746-BD0B-2501D9A73F49}"/>
                  </a:ext>
                </a:extLst>
              </p:cNvPr>
              <p:cNvSpPr/>
              <p:nvPr/>
            </p:nvSpPr>
            <p:spPr>
              <a:xfrm>
                <a:off x="22364" y="6438248"/>
                <a:ext cx="9908453" cy="4128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Picture 3" descr="C:\Users\Eui-Jik\Google 드라이브\개인\CIC LAB\lab_logo.jpg">
                <a:extLst>
                  <a:ext uri="{FF2B5EF4-FFF2-40B4-BE49-F238E27FC236}">
                    <a16:creationId xmlns:a16="http://schemas.microsoft.com/office/drawing/2014/main" id="{28A188C8-C7DF-A4C7-6089-D86C5A8049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50872"/>
              <a:stretch/>
            </p:blipFill>
            <p:spPr bwMode="auto">
              <a:xfrm>
                <a:off x="29986" y="6420958"/>
                <a:ext cx="1308003" cy="43476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DE504-DFB9-B378-FC93-80B553DD49CE}"/>
              </a:ext>
            </a:extLst>
          </p:cNvPr>
          <p:cNvSpPr txBox="1"/>
          <p:nvPr/>
        </p:nvSpPr>
        <p:spPr bwMode="white">
          <a:xfrm>
            <a:off x="507248" y="4420491"/>
            <a:ext cx="9326170" cy="183127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Hye-Jin Park, Seok-Hyeon </a:t>
            </a:r>
            <a:r>
              <a:rPr lang="en-US" altLang="ko-KR" sz="1600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Woon</a:t>
            </a:r>
            <a:r>
              <a:rPr lang="en-US" altLang="ko-KR" sz="1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Inhyeok</a:t>
            </a:r>
            <a:r>
              <a:rPr lang="en-US" altLang="ko-KR" sz="1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 Kang, Sol-Bee Lee, Jung-Hyok Kwon, Eui-</a:t>
            </a:r>
            <a:r>
              <a:rPr lang="en-US" altLang="ko-KR" sz="1600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Jik</a:t>
            </a:r>
            <a:r>
              <a:rPr lang="en-US" altLang="ko-KR" sz="1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 Kim</a:t>
            </a:r>
            <a:r>
              <a:rPr lang="en-US" altLang="ko-KR" sz="1600" kern="0" spc="-100" baseline="3000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†</a:t>
            </a:r>
            <a:endParaRPr lang="ko-KR" altLang="en-US" sz="1600" kern="0" spc="0" dirty="0">
              <a:solidFill>
                <a:schemeClr val="bg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  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Hallym</a:t>
            </a:r>
            <a:r>
              <a:rPr lang="en-US" altLang="ko-KR" sz="1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 University</a:t>
            </a:r>
          </a:p>
          <a:p>
            <a:endParaRPr lang="en-US" altLang="ko-KR" sz="16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2025.07.04</a:t>
            </a:r>
          </a:p>
          <a:p>
            <a:endParaRPr lang="ko-KR" altLang="en-US" sz="16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B334E92D-90E3-EE4C-24BE-3706B38C7861}"/>
              </a:ext>
            </a:extLst>
          </p:cNvPr>
          <p:cNvSpPr txBox="1">
            <a:spLocks/>
          </p:cNvSpPr>
          <p:nvPr/>
        </p:nvSpPr>
        <p:spPr bwMode="white">
          <a:xfrm>
            <a:off x="507248" y="1057047"/>
            <a:ext cx="8906035" cy="298543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3656" b="0" kern="1200" dirty="0" smtClean="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rgbClr val="009ED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 panose="020F0502020204030204" pitchFamily="34" charset="0"/>
              </a:rPr>
              <a:t>2025</a:t>
            </a:r>
            <a:r>
              <a:rPr lang="ko-KR" altLang="en-US" sz="1800" b="1" dirty="0">
                <a:solidFill>
                  <a:srgbClr val="009ED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 panose="020F0502020204030204" pitchFamily="34" charset="0"/>
              </a:rPr>
              <a:t>년 </a:t>
            </a:r>
            <a:r>
              <a:rPr lang="ko-KR" altLang="en-US" sz="1800" b="1" dirty="0" err="1">
                <a:solidFill>
                  <a:srgbClr val="009ED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 panose="020F0502020204030204" pitchFamily="34" charset="0"/>
              </a:rPr>
              <a:t>한국디지털콘텐츠학회</a:t>
            </a:r>
            <a:r>
              <a:rPr lang="en-US" altLang="ko-KR" sz="1800" b="1" dirty="0">
                <a:solidFill>
                  <a:srgbClr val="009ED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800" b="1" dirty="0">
                <a:solidFill>
                  <a:srgbClr val="009ED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 panose="020F0502020204030204" pitchFamily="34" charset="0"/>
              </a:rPr>
              <a:t>하계학술발표대회</a:t>
            </a:r>
            <a:endParaRPr lang="en-US" altLang="ko-KR" sz="1800" b="1" dirty="0">
              <a:solidFill>
                <a:srgbClr val="009ED6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Calibri" panose="020F0502020204030204" pitchFamily="34" charset="0"/>
            </a:endParaRPr>
          </a:p>
          <a:p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채널 상태 정보 기반</a:t>
            </a:r>
            <a:endParaRPr lang="en-US" altLang="ko-KR" sz="3200" b="1" dirty="0">
              <a:latin typeface="Noto Sans KR" panose="020B0200000000000000" pitchFamily="50" charset="-127"/>
              <a:ea typeface="Noto Sans KR" panose="020B0200000000000000" pitchFamily="50" charset="-127"/>
              <a:cs typeface="Arial" panose="020B0604020202020204" pitchFamily="34" charset="0"/>
            </a:endParaRPr>
          </a:p>
          <a:p>
            <a:r>
              <a:rPr lang="ko-KR" altLang="en-US" sz="32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무자각</a:t>
            </a: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 환자 행동 모니터링 시스템에 관한 연구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52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3C41EC-DFD2-D55C-203B-D14D4D8AE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2400" y="135323"/>
            <a:ext cx="8711486" cy="443198"/>
          </a:xfrm>
        </p:spPr>
        <p:txBody>
          <a:bodyPr/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  <a:cs typeface="Arial" panose="020B0604020202020204" pitchFamily="34" charset="0"/>
              </a:rPr>
              <a:t>서론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A5969878-2504-F9FE-021C-4AB8FF0872ED}"/>
              </a:ext>
            </a:extLst>
          </p:cNvPr>
          <p:cNvSpPr txBox="1">
            <a:spLocks/>
          </p:cNvSpPr>
          <p:nvPr/>
        </p:nvSpPr>
        <p:spPr>
          <a:xfrm>
            <a:off x="143170" y="692696"/>
            <a:ext cx="9601200" cy="593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2300" indent="-2603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—"/>
              <a:tabLst>
                <a:tab pos="542925" algn="l"/>
              </a:tabLst>
              <a:defRPr sz="24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8128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168400" indent="-273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3462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»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buClrTx/>
            </a:pP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배경</a:t>
            </a: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 latinLnBrk="0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병실이나 재활시설에서 환자의 움직임을 지속적으로 모니터링하는 것은 안전사고를 예방하고 재활 치료의 효과를 높이는 데 매우 중요함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 latinLnBrk="0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이를 위해 웨어러블 센서나 카메라를 활용한 기존의 인간 행동 인식 기술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(Human Activity Recognition, HAR)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이 널리 활용됨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 latinLnBrk="0">
              <a:lnSpc>
                <a:spcPct val="150000"/>
              </a:lnSpc>
              <a:buClrTx/>
            </a:pPr>
            <a:r>
              <a:rPr lang="en-US" altLang="ko-KR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HAR</a:t>
            </a: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센서를 활용해 사람의 모션과 관련된 정보를 수집하고 해석해 행동을 인식하는 기술</a:t>
            </a:r>
            <a:endParaRPr lang="en-US" altLang="ko-KR" sz="12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atinLnBrk="0">
              <a:lnSpc>
                <a:spcPct val="150000"/>
              </a:lnSpc>
              <a:buClrTx/>
            </a:pP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이슈</a:t>
            </a:r>
            <a:endParaRPr lang="en-US" altLang="ko-KR" sz="12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 latinLnBrk="0">
              <a:lnSpc>
                <a:spcPct val="150000"/>
              </a:lnSpc>
              <a:buClrTx/>
            </a:pPr>
            <a:endParaRPr lang="en-US" altLang="ko-KR" sz="8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 latinLnBrk="0">
              <a:lnSpc>
                <a:spcPct val="150000"/>
              </a:lnSpc>
              <a:buClrTx/>
            </a:pP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8504D0-664C-23DB-6723-0B844C158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658454"/>
              </p:ext>
            </p:extLst>
          </p:nvPr>
        </p:nvGraphicFramePr>
        <p:xfrm>
          <a:off x="1568624" y="3501008"/>
          <a:ext cx="6604000" cy="30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188599153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98219226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신체적 불편함</a:t>
                      </a:r>
                      <a:endParaRPr lang="en-US" altLang="ko-KR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사생활 침해</a:t>
                      </a:r>
                      <a:endParaRPr lang="en-US" altLang="ko-KR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4021"/>
                  </a:ext>
                </a:extLst>
              </a:tr>
              <a:tr h="2263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환자가 장비를 직접 </a:t>
                      </a:r>
                      <a:r>
                        <a:rPr lang="ko-KR" altLang="en-US" sz="1200" b="0" dirty="0" err="1">
                          <a:ln>
                            <a:noFill/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착용해야함</a:t>
                      </a: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카메라 촬영과 같은 프라이버시 문제를 초래함</a:t>
                      </a:r>
                      <a:endParaRPr lang="en-US" altLang="ko-KR" sz="1200" b="0" dirty="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0352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C1FFF9-FD14-6C3C-6888-AFFE514E7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2" y="4005064"/>
            <a:ext cx="2203556" cy="1968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F573E-3DBF-8C2F-679F-A86C537D4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4005064"/>
            <a:ext cx="2090546" cy="19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9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EAA83-A86E-9F86-DDFF-D65BDB49A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00544F-2652-729D-9C7F-4EA1D95309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2400" y="135323"/>
            <a:ext cx="8711486" cy="443198"/>
          </a:xfrm>
        </p:spPr>
        <p:txBody>
          <a:bodyPr/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  <a:cs typeface="Arial" panose="020B0604020202020204" pitchFamily="34" charset="0"/>
              </a:rPr>
              <a:t>서론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54A90AAE-D82A-8A71-7F30-300CDD020D59}"/>
              </a:ext>
            </a:extLst>
          </p:cNvPr>
          <p:cNvSpPr txBox="1">
            <a:spLocks/>
          </p:cNvSpPr>
          <p:nvPr/>
        </p:nvSpPr>
        <p:spPr>
          <a:xfrm>
            <a:off x="143170" y="692696"/>
            <a:ext cx="9601200" cy="593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2300" indent="-2603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—"/>
              <a:tabLst>
                <a:tab pos="542925" algn="l"/>
              </a:tabLst>
              <a:defRPr sz="24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8128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168400" indent="-273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3462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»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buClrTx/>
            </a:pP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무선 신호 기반의 </a:t>
            </a:r>
            <a:r>
              <a:rPr lang="en-US" altLang="ko-KR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HAR </a:t>
            </a: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기술</a:t>
            </a: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 latinLnBrk="0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사람의 움직임에 따라 변화하는 무선 신호의 패턴을 분석해 행동을 추정하는 기술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 latinLnBrk="0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최근 채널 상태 정보 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(Channel State Information, CSI)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를 통한 인간 행동 인식이 부각되고 있음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 latinLnBrk="0">
              <a:lnSpc>
                <a:spcPct val="150000"/>
              </a:lnSpc>
              <a:buClrTx/>
            </a:pP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Channel State Information </a:t>
            </a:r>
          </a:p>
          <a:p>
            <a:pPr lvl="2" latinLnBrk="0">
              <a:lnSpc>
                <a:spcPct val="150000"/>
              </a:lnSpc>
              <a:buClrTx/>
            </a:pP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무선 통신에서 채널의 상태와 특성을 나타내는 정보</a:t>
            </a:r>
            <a:endParaRPr lang="en-US" altLang="ko-KR" sz="12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 latinLnBrk="0">
              <a:lnSpc>
                <a:spcPct val="150000"/>
              </a:lnSpc>
              <a:buClrTx/>
            </a:pP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무선 채널의 특성</a:t>
            </a:r>
            <a:r>
              <a:rPr lang="en-US" altLang="ko-KR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진폭</a:t>
            </a:r>
            <a:r>
              <a:rPr lang="en-US" altLang="ko-KR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위상 정보</a:t>
            </a:r>
            <a:r>
              <a:rPr lang="en-US" altLang="ko-KR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을 설명할 수 있는 데이터가 포함됨</a:t>
            </a:r>
            <a:endParaRPr lang="en-US" altLang="ko-KR" sz="12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 latinLnBrk="0">
              <a:lnSpc>
                <a:spcPct val="150000"/>
              </a:lnSpc>
              <a:buClrTx/>
            </a:pP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인간의 신체는 무선</a:t>
            </a:r>
            <a:r>
              <a:rPr lang="en-US" altLang="ko-KR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신호를 반사하거나 흡수하기 때문에 이로 인해 신호의 정보가 변화할 수 있음</a:t>
            </a:r>
            <a:endParaRPr lang="en-US" altLang="ko-KR" sz="12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 latinLnBrk="0">
              <a:lnSpc>
                <a:spcPct val="150000"/>
              </a:lnSpc>
              <a:buClrTx/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이러한 변화를 분석하여 사람의 행동을 인식할 수 있음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 latinLnBrk="0">
              <a:lnSpc>
                <a:spcPct val="150000"/>
              </a:lnSpc>
              <a:buClrTx/>
            </a:pP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866C3-CA45-D022-8526-F92B1E3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3933056"/>
            <a:ext cx="4320480" cy="24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5BA25-A960-4766-4938-657CC6576E73}"/>
              </a:ext>
            </a:extLst>
          </p:cNvPr>
          <p:cNvSpPr txBox="1"/>
          <p:nvPr/>
        </p:nvSpPr>
        <p:spPr>
          <a:xfrm>
            <a:off x="319655" y="4917076"/>
            <a:ext cx="4188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걷는 사람과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걷는 사람이 동시에 팔을 흔들면서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걷는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CSI spectrogram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9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C27C-DAB9-B2E3-C101-890170B7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641D13-91CB-767A-81F2-4319DD5E48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2400" y="135323"/>
            <a:ext cx="8711486" cy="443198"/>
          </a:xfrm>
        </p:spPr>
        <p:txBody>
          <a:bodyPr/>
          <a:lstStyle/>
          <a:p>
            <a:r>
              <a:rPr lang="ko-KR" altLang="en-US" sz="3200" dirty="0" err="1">
                <a:latin typeface="Noto Sans KR Black" panose="020B0200000000000000" pitchFamily="50" charset="-127"/>
                <a:ea typeface="Noto Sans KR Black" panose="020B0200000000000000" pitchFamily="50" charset="-127"/>
                <a:cs typeface="Arial" panose="020B0604020202020204" pitchFamily="34" charset="0"/>
              </a:rPr>
              <a:t>무자각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  <a:cs typeface="Arial" panose="020B0604020202020204" pitchFamily="34" charset="0"/>
              </a:rPr>
              <a:t> 환자 행동 모니터링 시스템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FAE70-8163-BCC8-4184-744DC1EB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44" y="980728"/>
            <a:ext cx="3414472" cy="2175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E75FC-DBF9-56D1-E172-1E7171B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88" b="66203"/>
          <a:stretch>
            <a:fillRect/>
          </a:stretch>
        </p:blipFill>
        <p:spPr>
          <a:xfrm>
            <a:off x="3095422" y="4653136"/>
            <a:ext cx="6568194" cy="16833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5AB324-9B9D-E6EA-B093-EB8E8F455033}"/>
              </a:ext>
            </a:extLst>
          </p:cNvPr>
          <p:cNvSpPr/>
          <p:nvPr/>
        </p:nvSpPr>
        <p:spPr>
          <a:xfrm>
            <a:off x="6249144" y="980728"/>
            <a:ext cx="3414472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799F2DA-BA64-5C04-7345-245EE905B84F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601072" y="1340768"/>
            <a:ext cx="648072" cy="331236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4BB245C1-B968-E6A3-561D-7F45011DA8CC}"/>
              </a:ext>
            </a:extLst>
          </p:cNvPr>
          <p:cNvSpPr txBox="1">
            <a:spLocks/>
          </p:cNvSpPr>
          <p:nvPr/>
        </p:nvSpPr>
        <p:spPr>
          <a:xfrm>
            <a:off x="143170" y="692696"/>
            <a:ext cx="9601200" cy="593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2300" indent="-2603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—"/>
              <a:tabLst>
                <a:tab pos="542925" algn="l"/>
              </a:tabLst>
              <a:defRPr sz="24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8128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168400" indent="-273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3462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»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</a:pP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시스템 구성요소 </a:t>
            </a:r>
            <a:r>
              <a:rPr lang="en-US" altLang="ko-KR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(1/2)</a:t>
            </a: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신호 발생기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연속적으로 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OFDM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신호를 생성해 </a:t>
            </a:r>
            <a:r>
              <a:rPr lang="ko-KR" altLang="en-US" sz="1200" dirty="0" err="1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브로드캐스트</a:t>
            </a: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CSI </a:t>
            </a:r>
            <a:r>
              <a:rPr lang="ko-KR" altLang="en-US" sz="1600" b="1" dirty="0" err="1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캡쳐기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신호발생기가 생성한 신호를 캡처해 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CSI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생성</a:t>
            </a: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생성된 데이터는 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CSI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서버로 전달</a:t>
            </a: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FD7864-51C0-290B-1F5C-242207F59DE4}"/>
              </a:ext>
            </a:extLst>
          </p:cNvPr>
          <p:cNvSpPr txBox="1"/>
          <p:nvPr/>
        </p:nvSpPr>
        <p:spPr>
          <a:xfrm>
            <a:off x="9161500" y="1156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70821F-6AAE-C787-4F9B-89F8D9F892B6}"/>
              </a:ext>
            </a:extLst>
          </p:cNvPr>
          <p:cNvSpPr/>
          <p:nvPr/>
        </p:nvSpPr>
        <p:spPr>
          <a:xfrm>
            <a:off x="6303095" y="1016732"/>
            <a:ext cx="576064" cy="648072"/>
          </a:xfrm>
          <a:prstGeom prst="rect">
            <a:avLst/>
          </a:prstGeom>
          <a:solidFill>
            <a:schemeClr val="bg1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760CD3-2B48-4FC7-AA51-C84B98B2844B}"/>
              </a:ext>
            </a:extLst>
          </p:cNvPr>
          <p:cNvSpPr/>
          <p:nvPr/>
        </p:nvSpPr>
        <p:spPr>
          <a:xfrm>
            <a:off x="8527144" y="1016732"/>
            <a:ext cx="576064" cy="648072"/>
          </a:xfrm>
          <a:prstGeom prst="rect">
            <a:avLst/>
          </a:prstGeom>
          <a:solidFill>
            <a:schemeClr val="bg1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8252F7-6306-259B-23F5-5F5328EDA2A7}"/>
              </a:ext>
            </a:extLst>
          </p:cNvPr>
          <p:cNvSpPr/>
          <p:nvPr/>
        </p:nvSpPr>
        <p:spPr>
          <a:xfrm>
            <a:off x="8527144" y="2348880"/>
            <a:ext cx="602320" cy="720080"/>
          </a:xfrm>
          <a:prstGeom prst="rect">
            <a:avLst/>
          </a:prstGeom>
          <a:solidFill>
            <a:schemeClr val="bg1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53AB66-1D41-B015-B9AB-5488CE30CED2}"/>
              </a:ext>
            </a:extLst>
          </p:cNvPr>
          <p:cNvSpPr/>
          <p:nvPr/>
        </p:nvSpPr>
        <p:spPr>
          <a:xfrm>
            <a:off x="6681192" y="2348880"/>
            <a:ext cx="602320" cy="720080"/>
          </a:xfrm>
          <a:prstGeom prst="rect">
            <a:avLst/>
          </a:prstGeom>
          <a:solidFill>
            <a:schemeClr val="bg1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65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46E5-DF4C-3059-B38B-D0F5ACE8C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F36418-6C03-97B8-198C-9BC9C10A7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2400" y="135323"/>
            <a:ext cx="8711486" cy="443198"/>
          </a:xfrm>
        </p:spPr>
        <p:txBody>
          <a:bodyPr/>
          <a:lstStyle/>
          <a:p>
            <a:r>
              <a:rPr lang="ko-KR" altLang="en-US" sz="3200" dirty="0" err="1">
                <a:latin typeface="Noto Sans KR Black" panose="020B0200000000000000" pitchFamily="50" charset="-127"/>
                <a:ea typeface="Noto Sans KR Black" panose="020B0200000000000000" pitchFamily="50" charset="-127"/>
                <a:cs typeface="Arial" panose="020B0604020202020204" pitchFamily="34" charset="0"/>
              </a:rPr>
              <a:t>무자각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  <a:cs typeface="Arial" panose="020B0604020202020204" pitchFamily="34" charset="0"/>
              </a:rPr>
              <a:t> 환자 행동 모니터링 시스템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8F31A-C57F-D497-9948-60782C6C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44" y="980728"/>
            <a:ext cx="3414472" cy="2175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CE0FD-AF6E-38D0-3FAB-1E42450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697" r="-206" b="245"/>
          <a:stretch>
            <a:fillRect/>
          </a:stretch>
        </p:blipFill>
        <p:spPr>
          <a:xfrm>
            <a:off x="3670516" y="4348772"/>
            <a:ext cx="5490984" cy="22711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A8BCB7-738E-3315-B045-EEE31252E6A9}"/>
              </a:ext>
            </a:extLst>
          </p:cNvPr>
          <p:cNvSpPr/>
          <p:nvPr/>
        </p:nvSpPr>
        <p:spPr>
          <a:xfrm>
            <a:off x="6249144" y="1700808"/>
            <a:ext cx="3414472" cy="1455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0F1E45C-65E1-B9D5-0DCD-6D124DE71E9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931258" y="2428412"/>
            <a:ext cx="317887" cy="19151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06810A8-A8C2-22DD-12B3-3936D26D9335}"/>
              </a:ext>
            </a:extLst>
          </p:cNvPr>
          <p:cNvSpPr txBox="1">
            <a:spLocks/>
          </p:cNvSpPr>
          <p:nvPr/>
        </p:nvSpPr>
        <p:spPr>
          <a:xfrm>
            <a:off x="143170" y="692696"/>
            <a:ext cx="9601200" cy="593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2300" indent="-2603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—"/>
              <a:tabLst>
                <a:tab pos="542925" algn="l"/>
              </a:tabLst>
              <a:defRPr sz="24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8128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168400" indent="-273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3462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»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</a:pP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시스템 구성요소 </a:t>
            </a:r>
            <a:r>
              <a:rPr lang="en-US" altLang="ko-KR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(2/2)</a:t>
            </a:r>
          </a:p>
          <a:p>
            <a:pPr lvl="1">
              <a:lnSpc>
                <a:spcPct val="150000"/>
              </a:lnSpc>
              <a:buClrTx/>
            </a:pP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CSI 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서버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수신된 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CSI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</a:t>
            </a:r>
            <a:r>
              <a:rPr lang="ko-KR" altLang="en-US" sz="1200" dirty="0" err="1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전처리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 과정을 통해 노이즈를 제거하고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진폭 값을 추출</a:t>
            </a: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sz="1200" dirty="0" err="1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전처리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 된 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CSI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그룹화하여 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Heatmap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이미지로 변환</a:t>
            </a: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Convolutional Neural Network(CNN)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모델에 입력하여 </a:t>
            </a: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42925" lvl="2" indent="0">
              <a:lnSpc>
                <a:spcPct val="150000"/>
              </a:lnSpc>
              <a:buClrTx/>
              <a:buNone/>
            </a:pP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	Sitting, </a:t>
            </a:r>
            <a:r>
              <a:rPr lang="en-US" altLang="ko-KR" sz="1200" dirty="0" err="1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Walkig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, Standing, Empty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와 같은 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HAR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결과 도출</a:t>
            </a: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사용자 인터페이스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CSI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서버로부터 </a:t>
            </a:r>
            <a:r>
              <a:rPr lang="en-US" altLang="ko-KR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HAR </a:t>
            </a:r>
            <a:r>
              <a:rPr lang="ko-KR" altLang="en-US" sz="1200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결과를 전송 받아 화면에 표시</a:t>
            </a:r>
            <a:endParaRPr lang="en-US" altLang="ko-KR" sz="1200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F541D-891F-94FB-3189-400DECF5F086}"/>
              </a:ext>
            </a:extLst>
          </p:cNvPr>
          <p:cNvSpPr txBox="1"/>
          <p:nvPr/>
        </p:nvSpPr>
        <p:spPr>
          <a:xfrm>
            <a:off x="9161500" y="24882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②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23E03C-40E0-B1E2-0CF8-3AC6CF4DD1A8}"/>
              </a:ext>
            </a:extLst>
          </p:cNvPr>
          <p:cNvSpPr/>
          <p:nvPr/>
        </p:nvSpPr>
        <p:spPr>
          <a:xfrm>
            <a:off x="8527144" y="2348880"/>
            <a:ext cx="634356" cy="771132"/>
          </a:xfrm>
          <a:prstGeom prst="rect">
            <a:avLst/>
          </a:prstGeom>
          <a:solidFill>
            <a:schemeClr val="bg1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5C8D1C-A5C4-88F6-D807-8D458BC3A10D}"/>
              </a:ext>
            </a:extLst>
          </p:cNvPr>
          <p:cNvSpPr/>
          <p:nvPr/>
        </p:nvSpPr>
        <p:spPr>
          <a:xfrm>
            <a:off x="6681192" y="2348880"/>
            <a:ext cx="602320" cy="720080"/>
          </a:xfrm>
          <a:prstGeom prst="rect">
            <a:avLst/>
          </a:prstGeom>
          <a:solidFill>
            <a:schemeClr val="bg1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27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94FE7-24C5-9E2D-E0D7-F9C495BD0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68AC370-5273-9BDA-1CCF-832A4FDE1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2400" y="135323"/>
            <a:ext cx="8711486" cy="443198"/>
          </a:xfrm>
        </p:spPr>
        <p:txBody>
          <a:bodyPr/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  <a:cs typeface="Arial" panose="020B0604020202020204" pitchFamily="34" charset="0"/>
              </a:rPr>
              <a:t>시스템 구현 및 실험</a:t>
            </a:r>
          </a:p>
        </p:txBody>
      </p:sp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4BE2B66F-CC47-3E04-ACC9-54DADF874C3F}"/>
              </a:ext>
            </a:extLst>
          </p:cNvPr>
          <p:cNvSpPr txBox="1">
            <a:spLocks/>
          </p:cNvSpPr>
          <p:nvPr/>
        </p:nvSpPr>
        <p:spPr>
          <a:xfrm>
            <a:off x="143170" y="692696"/>
            <a:ext cx="9601200" cy="5918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2300" indent="-2603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—"/>
              <a:tabLst>
                <a:tab pos="542925" algn="l"/>
              </a:tabLst>
              <a:defRPr sz="24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8128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168400" indent="-273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3462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»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</a:pP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실험 환경 및 데이터 수집</a:t>
            </a: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  <a:buClrTx/>
            </a:pP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ko-KR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CNN </a:t>
            </a: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모델 구조</a:t>
            </a: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: TensorFlow + </a:t>
            </a:r>
            <a:r>
              <a:rPr lang="en-US" altLang="ko-KR" sz="1600" b="1" dirty="0" err="1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Keras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206460-B351-A733-B13B-7D5EFFEA3DD6}"/>
              </a:ext>
            </a:extLst>
          </p:cNvPr>
          <p:cNvGrpSpPr/>
          <p:nvPr/>
        </p:nvGrpSpPr>
        <p:grpSpPr>
          <a:xfrm>
            <a:off x="632520" y="908720"/>
            <a:ext cx="6119120" cy="1680197"/>
            <a:chOff x="582666" y="4241655"/>
            <a:chExt cx="6119120" cy="168019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3F10FE9-1339-1379-B7C3-AAAFFA460B7D}"/>
                </a:ext>
              </a:extLst>
            </p:cNvPr>
            <p:cNvGrpSpPr/>
            <p:nvPr/>
          </p:nvGrpSpPr>
          <p:grpSpPr>
            <a:xfrm>
              <a:off x="582666" y="4675955"/>
              <a:ext cx="6008164" cy="1141611"/>
              <a:chOff x="416496" y="4509120"/>
              <a:chExt cx="7097891" cy="134867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D9ED90-DD18-FB41-141E-9977EEBA223D}"/>
                  </a:ext>
                </a:extLst>
              </p:cNvPr>
              <p:cNvGrpSpPr/>
              <p:nvPr/>
            </p:nvGrpSpPr>
            <p:grpSpPr>
              <a:xfrm>
                <a:off x="560512" y="4581128"/>
                <a:ext cx="2168855" cy="856246"/>
                <a:chOff x="551007" y="4486708"/>
                <a:chExt cx="3426174" cy="1494903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BF0A82AA-8401-8058-1B22-1D38AFAFF5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542" t="18303" r="52267" b="28107"/>
                <a:stretch>
                  <a:fillRect/>
                </a:stretch>
              </p:blipFill>
              <p:spPr bwMode="auto">
                <a:xfrm>
                  <a:off x="551007" y="4486708"/>
                  <a:ext cx="792088" cy="1429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18F04D8C-448A-EF44-A56F-9CEE0958EB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89" t="18303" r="39366" b="28107"/>
                <a:stretch>
                  <a:fillRect/>
                </a:stretch>
              </p:blipFill>
              <p:spPr bwMode="auto">
                <a:xfrm>
                  <a:off x="1388096" y="4552372"/>
                  <a:ext cx="672268" cy="1429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25E0369B-77CC-6484-B1DA-8D78A2EB1A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114" t="18303" r="24707" b="28107"/>
                <a:stretch>
                  <a:fillRect/>
                </a:stretch>
              </p:blipFill>
              <p:spPr bwMode="auto">
                <a:xfrm>
                  <a:off x="2060364" y="4552371"/>
                  <a:ext cx="847190" cy="1429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Graphic 16" descr="Close">
                  <a:extLst>
                    <a:ext uri="{FF2B5EF4-FFF2-40B4-BE49-F238E27FC236}">
                      <a16:creationId xmlns:a16="http://schemas.microsoft.com/office/drawing/2014/main" id="{8F94E1D4-38BA-AC00-A57F-63381FC37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2781" y="4781890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5EF67E6-FACA-0DBD-0CFF-389656BA43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8921" y="4534179"/>
                <a:ext cx="955790" cy="955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B3CB43AE-42B0-EDF4-0512-66A91C895BAD}"/>
                  </a:ext>
                </a:extLst>
              </p:cNvPr>
              <p:cNvSpPr/>
              <p:nvPr/>
            </p:nvSpPr>
            <p:spPr>
              <a:xfrm>
                <a:off x="416496" y="4509120"/>
                <a:ext cx="2448272" cy="108012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Graphic 20" descr="Line arrow Straight">
                <a:extLst>
                  <a:ext uri="{FF2B5EF4-FFF2-40B4-BE49-F238E27FC236}">
                    <a16:creationId xmlns:a16="http://schemas.microsoft.com/office/drawing/2014/main" id="{C3DC8692-4471-40D8-177C-37117FC82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>
                <a:off x="2920985" y="4724042"/>
                <a:ext cx="537179" cy="57606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D9BB43-EF5D-BAB1-74FE-0B9264F9361C}"/>
                  </a:ext>
                </a:extLst>
              </p:cNvPr>
              <p:cNvSpPr txBox="1"/>
              <p:nvPr/>
            </p:nvSpPr>
            <p:spPr>
              <a:xfrm>
                <a:off x="561008" y="5585091"/>
                <a:ext cx="2159250" cy="2545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Sitting   Standing   Walking   Empty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4CD3BE-A138-19FE-F627-9F47CADA9C94}"/>
                  </a:ext>
                </a:extLst>
              </p:cNvPr>
              <p:cNvSpPr txBox="1"/>
              <p:nvPr/>
            </p:nvSpPr>
            <p:spPr>
              <a:xfrm>
                <a:off x="3592010" y="5589240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CSI Data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33" name="Graphic 32" descr="Line arrow Straight">
                <a:extLst>
                  <a:ext uri="{FF2B5EF4-FFF2-40B4-BE49-F238E27FC236}">
                    <a16:creationId xmlns:a16="http://schemas.microsoft.com/office/drawing/2014/main" id="{477DA2D7-70D1-D754-2528-018A4CCD1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>
                <a:off x="5759059" y="4724042"/>
                <a:ext cx="537179" cy="576064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63C8B3-F1FE-CE92-2228-F193F7E603CA}"/>
                  </a:ext>
                </a:extLst>
              </p:cNvPr>
              <p:cNvSpPr txBox="1"/>
              <p:nvPr/>
            </p:nvSpPr>
            <p:spPr>
              <a:xfrm>
                <a:off x="6375867" y="5566911"/>
                <a:ext cx="1138520" cy="29087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CSI Heatmap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4CCF5E-F68B-84DB-977C-8A72E48EF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7486" t="62895" r="15643"/>
            <a:stretch>
              <a:fillRect/>
            </a:stretch>
          </p:blipFill>
          <p:spPr>
            <a:xfrm>
              <a:off x="4255036" y="4641245"/>
              <a:ext cx="913987" cy="128060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Graphic 26" descr="Arrow Rotate right">
              <a:extLst>
                <a:ext uri="{FF2B5EF4-FFF2-40B4-BE49-F238E27FC236}">
                  <a16:creationId xmlns:a16="http://schemas.microsoft.com/office/drawing/2014/main" id="{A927EB79-207D-CF38-D659-833EA04E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0096007">
              <a:off x="3828061" y="4241655"/>
              <a:ext cx="565956" cy="5659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01B16-16FE-A761-9251-F75C495D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82643" y="4607449"/>
              <a:ext cx="1119143" cy="95186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3018EAF-065D-91F6-1362-75700378BE6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687" b="1611"/>
          <a:stretch>
            <a:fillRect/>
          </a:stretch>
        </p:blipFill>
        <p:spPr>
          <a:xfrm>
            <a:off x="1634913" y="3445800"/>
            <a:ext cx="6617714" cy="28849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E56B8-1D80-9DA1-E494-831D7EC7571B}"/>
              </a:ext>
            </a:extLst>
          </p:cNvPr>
          <p:cNvSpPr txBox="1"/>
          <p:nvPr/>
        </p:nvSpPr>
        <p:spPr>
          <a:xfrm>
            <a:off x="3004900" y="6310438"/>
            <a:ext cx="2149948" cy="4807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특징 추출 </a:t>
            </a:r>
            <a:endParaRPr lang="en-US" altLang="ko-KR" sz="1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Heatmap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중요한 특징을 추출함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78454-1DA7-CF14-8D74-B8BDADCF0033}"/>
              </a:ext>
            </a:extLst>
          </p:cNvPr>
          <p:cNvSpPr txBox="1"/>
          <p:nvPr/>
        </p:nvSpPr>
        <p:spPr>
          <a:xfrm>
            <a:off x="3927882" y="6224312"/>
            <a:ext cx="5000170" cy="573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분류</a:t>
            </a:r>
            <a:endParaRPr lang="en-US" altLang="ko-KR" sz="1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추출한 특징으로 최종 결과를 출력함 </a:t>
            </a:r>
          </a:p>
        </p:txBody>
      </p:sp>
    </p:spTree>
    <p:extLst>
      <p:ext uri="{BB962C8B-B14F-4D97-AF65-F5344CB8AC3E}">
        <p14:creationId xmlns:p14="http://schemas.microsoft.com/office/powerpoint/2010/main" val="474434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3CC7-3664-07D0-3B84-4CA172DA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7BC3836-8AD0-8EB5-0AF2-F7CCE66BAE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2400" y="135323"/>
            <a:ext cx="8711486" cy="443198"/>
          </a:xfrm>
        </p:spPr>
        <p:txBody>
          <a:bodyPr/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  <a:cs typeface="Arial" panose="020B0604020202020204" pitchFamily="34" charset="0"/>
              </a:rPr>
              <a:t>시스템 구현 및 실험</a:t>
            </a:r>
          </a:p>
        </p:txBody>
      </p:sp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4032E262-9AFC-A973-F77D-117B5B011169}"/>
              </a:ext>
            </a:extLst>
          </p:cNvPr>
          <p:cNvSpPr txBox="1">
            <a:spLocks/>
          </p:cNvSpPr>
          <p:nvPr/>
        </p:nvSpPr>
        <p:spPr>
          <a:xfrm>
            <a:off x="143170" y="692696"/>
            <a:ext cx="9601200" cy="5918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2300" indent="-2603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—"/>
              <a:tabLst>
                <a:tab pos="542925" algn="l"/>
              </a:tabLst>
              <a:defRPr sz="24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8128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168400" indent="-273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3462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»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</a:pP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학습 설정 및 분류 결과</a:t>
            </a: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전체 이미지 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10,000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개</a:t>
            </a:r>
            <a:b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80% 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학습용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, 20% 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검증용으로 분할</a:t>
            </a: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검증용 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2,000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개 중 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1,770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개 정확히 분류 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예측 정확도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: 88.5%)</a:t>
            </a:r>
          </a:p>
          <a:p>
            <a:pPr>
              <a:lnSpc>
                <a:spcPct val="150000"/>
              </a:lnSpc>
              <a:buClrTx/>
            </a:pP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사용자 인터페이스</a:t>
            </a: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실시간 행동 표시 가능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분석 서버로부터 전달된 결과를 </a:t>
            </a:r>
            <a:r>
              <a:rPr lang="en-US" altLang="ko-KR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UI </a:t>
            </a: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화면에 실시간 표시</a:t>
            </a:r>
            <a:endParaRPr lang="en-US" altLang="ko-KR" sz="12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현재 행동 상태 </a:t>
            </a:r>
            <a:r>
              <a:rPr lang="en-US" altLang="ko-KR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마지막 업데이트 시각 제공</a:t>
            </a:r>
            <a:endParaRPr lang="en-US" altLang="ko-KR" sz="12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sz="12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시간순 행동 로그 확인 가능</a:t>
            </a:r>
            <a:endParaRPr lang="en-US" altLang="ko-KR" sz="12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  <a:buClrTx/>
            </a:pP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sz="8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endParaRPr lang="en-US" altLang="ko-KR" sz="12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092DC-5B4F-AE83-8FE1-1FAD01E7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052736"/>
            <a:ext cx="4730704" cy="812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8EFD4-A6D7-CEC5-9507-2949971A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23" b="1790"/>
          <a:stretch>
            <a:fillRect/>
          </a:stretch>
        </p:blipFill>
        <p:spPr>
          <a:xfrm>
            <a:off x="5385048" y="2591630"/>
            <a:ext cx="4064000" cy="38126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6392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3C41EC-DFD2-D55C-203B-D14D4D8AE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2400" y="135323"/>
            <a:ext cx="8711486" cy="443198"/>
          </a:xfrm>
        </p:spPr>
        <p:txBody>
          <a:bodyPr/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  <a:cs typeface="Arial" panose="020B0604020202020204" pitchFamily="34" charset="0"/>
              </a:rPr>
              <a:t>결론</a:t>
            </a:r>
          </a:p>
        </p:txBody>
      </p:sp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122AC298-4CD9-E941-D440-851BBB532007}"/>
              </a:ext>
            </a:extLst>
          </p:cNvPr>
          <p:cNvSpPr txBox="1">
            <a:spLocks/>
          </p:cNvSpPr>
          <p:nvPr/>
        </p:nvSpPr>
        <p:spPr>
          <a:xfrm>
            <a:off x="143170" y="692696"/>
            <a:ext cx="9601200" cy="593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2300" indent="-2603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—"/>
              <a:tabLst>
                <a:tab pos="542925" algn="l"/>
              </a:tabLst>
              <a:defRPr sz="24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8128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168400" indent="-273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346200" indent="-269875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함초롬돋움" panose="020B0504000101010101" pitchFamily="50" charset="-127"/>
              <a:buChar char="»"/>
              <a:defRPr sz="1800" kern="1200" baseline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</a:pP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CSI 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</a:t>
            </a:r>
            <a:r>
              <a:rPr lang="ko-KR" altLang="en-US" sz="2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무자각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환자 행동 모니터링 시스템을 제안하였음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환자에게 센서를 부착하지 않고도 행동 감지가 가능하여 프라이버시 침해와 불편함을 최소화함</a:t>
            </a: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IEEE 802.11n 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기반 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OFDM 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신호를 활용하여 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CSI 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수집하고</a:t>
            </a:r>
            <a:r>
              <a:rPr lang="en-US" altLang="ko-KR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, CNN 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모델을 통해 행동 분류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ko-KR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Sitting, Walking, Standing, Empty </a:t>
            </a: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등 행동을 평균 </a:t>
            </a:r>
            <a:r>
              <a:rPr lang="en-US" altLang="ko-KR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88.5% </a:t>
            </a:r>
            <a:r>
              <a:rPr lang="ko-KR" altLang="en-US" sz="20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정확도로 분류</a:t>
            </a: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기존 웨어러블 센서 및 카메라 기반 방식에 비해 </a:t>
            </a:r>
            <a:r>
              <a:rPr lang="ko-KR" altLang="en-US" sz="1600" b="1" dirty="0" err="1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비접촉적이고</a:t>
            </a:r>
            <a:r>
              <a:rPr lang="ko-KR" altLang="en-US" sz="1600" b="1" dirty="0">
                <a:ln>
                  <a:noFill/>
                </a:ln>
                <a:latin typeface="Noto Sans KR" panose="020B0200000000000000" pitchFamily="50" charset="-127"/>
                <a:ea typeface="Noto Sans KR" panose="020B0200000000000000" pitchFamily="50" charset="-127"/>
              </a:rPr>
              <a:t> 실시간으로 활용 가능</a:t>
            </a:r>
            <a:endParaRPr lang="en-US" altLang="ko-KR" sz="20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50000"/>
              </a:lnSpc>
              <a:buClrTx/>
            </a:pPr>
            <a:endParaRPr lang="en-US" altLang="ko-KR" sz="1600" b="1" dirty="0">
              <a:ln>
                <a:noFill/>
              </a:ln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38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58939</TotalTime>
  <Words>469</Words>
  <Application>Microsoft Office PowerPoint</Application>
  <PresentationFormat>A4 Paper (210x297 mm)</PresentationFormat>
  <Paragraphs>112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Noto Sans KR</vt:lpstr>
      <vt:lpstr>Gill Sans MT</vt:lpstr>
      <vt:lpstr>Gill Sans Nova</vt:lpstr>
      <vt:lpstr>Wingdings</vt:lpstr>
      <vt:lpstr>HY신명조</vt:lpstr>
      <vt:lpstr>Calibri Light</vt:lpstr>
      <vt:lpstr>Arial</vt:lpstr>
      <vt:lpstr>맑은 고딕</vt:lpstr>
      <vt:lpstr>Noto Sans KR Black</vt:lpstr>
      <vt:lpstr>Calibri</vt:lpstr>
      <vt:lpstr>함초롬돋움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www.pello.co.kr</dc:creator>
  <cp:lastModifiedBy>0hyejinpark2@gmail.com</cp:lastModifiedBy>
  <cp:revision>2809</cp:revision>
  <cp:lastPrinted>2024-06-26T08:51:37Z</cp:lastPrinted>
  <dcterms:created xsi:type="dcterms:W3CDTF">2014-05-15T02:02:05Z</dcterms:created>
  <dcterms:modified xsi:type="dcterms:W3CDTF">2025-06-30T10:05:31Z</dcterms:modified>
</cp:coreProperties>
</file>